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14822-2B15-460D-A3C6-101D09C1F4E6}" type="datetimeFigureOut">
              <a:rPr lang="en-US" smtClean="0"/>
              <a:t>3/10/2014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7D24-B9EB-4B7B-AC97-A923A27841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lumj\Pictures\AGYAC\3-10-2014\DSC05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blumj\Pictures\AGYAC\3-10-2014\DSC05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blumj\Pictures\AGYAC\3-10-2014\DSC05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blumj\Pictures\AGYAC\3-10-2014\DSC05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lumj\Pictures\AGYAC\3-10-2014\DSC05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blumj\Pictures\AGYAC\3-10-2014\DSC05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blumj\Pictures\AGYAC\3-10-2014\DSC05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blumj\Pictures\AGYAC\3-10-2014\DSC05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blumj\Pictures\AGYAC\3-10-2014\DSC05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blumj\Pictures\AGYAC\3-10-2014\DSC05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blumj\Pictures\AGYAC\3-10-2014\DSC05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Blum</dc:creator>
  <cp:lastModifiedBy>Jacob Blum</cp:lastModifiedBy>
  <cp:revision>1</cp:revision>
  <dcterms:created xsi:type="dcterms:W3CDTF">2014-03-11T01:36:22Z</dcterms:created>
  <dcterms:modified xsi:type="dcterms:W3CDTF">2014-03-11T01:43:53Z</dcterms:modified>
</cp:coreProperties>
</file>