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1A7E-4616-42C7-989B-9F3D0665A715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6844-49B4-4073-AE5A-6DACF16BAD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http://www.kvnonews.com/wp-content/uploads/2012/11/Ernie-Chamb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1</cp:revision>
  <dcterms:created xsi:type="dcterms:W3CDTF">2013-10-29T14:49:53Z</dcterms:created>
  <dcterms:modified xsi:type="dcterms:W3CDTF">2013-10-29T15:01:23Z</dcterms:modified>
</cp:coreProperties>
</file>