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39FA-EC26-4C6C-A55E-902F69A8C9BA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46BD-2EAF-422E-9192-A4333A87D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39FA-EC26-4C6C-A55E-902F69A8C9BA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46BD-2EAF-422E-9192-A4333A87D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39FA-EC26-4C6C-A55E-902F69A8C9BA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46BD-2EAF-422E-9192-A4333A87D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39FA-EC26-4C6C-A55E-902F69A8C9BA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46BD-2EAF-422E-9192-A4333A87D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39FA-EC26-4C6C-A55E-902F69A8C9BA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46BD-2EAF-422E-9192-A4333A87D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39FA-EC26-4C6C-A55E-902F69A8C9BA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46BD-2EAF-422E-9192-A4333A87D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39FA-EC26-4C6C-A55E-902F69A8C9BA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46BD-2EAF-422E-9192-A4333A87D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39FA-EC26-4C6C-A55E-902F69A8C9BA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46BD-2EAF-422E-9192-A4333A87D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39FA-EC26-4C6C-A55E-902F69A8C9BA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46BD-2EAF-422E-9192-A4333A87D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39FA-EC26-4C6C-A55E-902F69A8C9BA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46BD-2EAF-422E-9192-A4333A87D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39FA-EC26-4C6C-A55E-902F69A8C9BA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46BD-2EAF-422E-9192-A4333A87DE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39FA-EC26-4C6C-A55E-902F69A8C9BA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F46BD-2EAF-422E-9192-A4333A87DE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lumj\Pictures\Capitol Forum\3-24-2014\DSC05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blumj\Pictures\Capitol Forum\3-24-2014\DSC05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blumj\Pictures\Capitol Forum\3-24-2014\DSC05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blumj\Pictures\Capitol Forum\3-24-2014\DSC05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blumj\Pictures\Capitol Forum\3-24-2014\DSC05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lumj\Pictures\Capitol Forum\3-24-2014\DSC05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blumj\Pictures\Capitol Forum\3-24-2014\DSC05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blumj\Pictures\Capitol Forum\3-24-2014\DSC05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blumj\Pictures\Capitol Forum\3-24-2014\DSC05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blumj\Pictures\Capitol Forum\3-24-2014\DSC05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blumj\Pictures\Capitol Forum\3-24-2014\DSC05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blumj\Pictures\Capitol Forum\3-24-2014\DSC05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Blum</dc:creator>
  <cp:lastModifiedBy>Jacob Blum</cp:lastModifiedBy>
  <cp:revision>1</cp:revision>
  <dcterms:created xsi:type="dcterms:W3CDTF">2014-03-25T01:47:25Z</dcterms:created>
  <dcterms:modified xsi:type="dcterms:W3CDTF">2014-03-25T01:52:11Z</dcterms:modified>
</cp:coreProperties>
</file>