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3" r:id="rId3"/>
    <p:sldId id="270" r:id="rId4"/>
    <p:sldId id="256" r:id="rId5"/>
    <p:sldId id="257" r:id="rId6"/>
    <p:sldId id="258" r:id="rId7"/>
    <p:sldId id="267" r:id="rId8"/>
    <p:sldId id="264" r:id="rId9"/>
    <p:sldId id="265" r:id="rId10"/>
    <p:sldId id="266" r:id="rId11"/>
    <p:sldId id="259" r:id="rId12"/>
    <p:sldId id="272" r:id="rId13"/>
    <p:sldId id="268" r:id="rId14"/>
    <p:sldId id="260" r:id="rId15"/>
    <p:sldId id="261" r:id="rId16"/>
    <p:sldId id="262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D2108-BBFE-4544-BFD6-82B90CC0D872}" type="datetimeFigureOut">
              <a:rPr lang="en-US" smtClean="0"/>
              <a:pPr/>
              <a:t>10/28/2013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1013A-3775-4D74-8BAB-686C97B70A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farm4.staticflickr.com/3781/9503925955_77a6612226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americathebeautifulquarters.statequarterguide.com/wp-content/uploads/2010/02/homeste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http://media-cdn.tripadvisor.com/media/photo-s/01/06/65/85/sign-at-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blumj\My Documents\My Pictures\Husker Game and Homestead National Monument\DSC04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17600" y="-1168400"/>
            <a:ext cx="69088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Documents and Settings\blumj\My Documents\My Pictures\Homestead\DSC01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2</cp:revision>
  <dcterms:created xsi:type="dcterms:W3CDTF">2013-10-28T13:34:40Z</dcterms:created>
  <dcterms:modified xsi:type="dcterms:W3CDTF">2013-10-28T13:49:12Z</dcterms:modified>
</cp:coreProperties>
</file>