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46244-B8D0-4470-9CEB-95DCD65F44C5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9C33C-693F-4128-B9C2-B8A8B735F2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Explorers' Club KC 2014\DSC05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Explorers' Club KC 2014\DSC05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blumj\Pictures\Explorers' Club KC 2014\DSC05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Explorers' Club KC 2014\DSC05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blumj\Pictures\Explorers' Club KC 2014\DSC05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blumj\Pictures\Explorers' Club KC 2014\DSC05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blumj\Pictures\Explorers' Club KC 2014\DSC05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Explorers' Club KC 2014\DSC05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Explorers' Club KC 2014\DSC05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Explorers' Club KC 2014\DSC05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Explorers' Club KC 2014\DSC05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Explorers' Club KC 2014\DSC05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Explorers' Club KC 2014\DSC05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Explorers' Club KC 2014\DSC05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Explorers' Club KC 2014\DSC05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" y="0"/>
            <a:ext cx="91422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1</cp:revision>
  <dcterms:created xsi:type="dcterms:W3CDTF">2014-05-22T02:12:56Z</dcterms:created>
  <dcterms:modified xsi:type="dcterms:W3CDTF">2014-05-22T02:18:36Z</dcterms:modified>
</cp:coreProperties>
</file>