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F6ABB-E235-44D3-8F87-E4EE5CABB5E1}" type="datetimeFigureOut">
              <a:rPr lang="en-US" smtClean="0"/>
              <a:pPr/>
              <a:t>5/22/2014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64109-6A8C-4491-98BF-8B46E8986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SC057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9" y="0"/>
            <a:ext cx="91422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57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242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57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57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075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57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242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57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931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57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931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57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9319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57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242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57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694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5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9319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57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242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Blum</dc:creator>
  <cp:lastModifiedBy>Jacob Blum</cp:lastModifiedBy>
  <cp:revision>2</cp:revision>
  <dcterms:created xsi:type="dcterms:W3CDTF">2014-05-22T16:14:08Z</dcterms:created>
  <dcterms:modified xsi:type="dcterms:W3CDTF">2014-05-22T16:23:54Z</dcterms:modified>
</cp:coreProperties>
</file>