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69" r:id="rId5"/>
    <p:sldId id="270" r:id="rId6"/>
    <p:sldId id="258" r:id="rId7"/>
    <p:sldId id="266" r:id="rId8"/>
    <p:sldId id="259" r:id="rId9"/>
    <p:sldId id="267" r:id="rId10"/>
    <p:sldId id="260" r:id="rId11"/>
    <p:sldId id="261" r:id="rId12"/>
    <p:sldId id="262" r:id="rId13"/>
    <p:sldId id="263" r:id="rId14"/>
    <p:sldId id="268" r:id="rId15"/>
    <p:sldId id="26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C5B0-0D7D-4149-B82D-9979DD967F51}" type="datetimeFigureOut">
              <a:rPr lang="en-US" smtClean="0"/>
              <a:t>5/21/2014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67946-5B7D-47AE-91A1-9EAE7C3182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C5B0-0D7D-4149-B82D-9979DD967F51}" type="datetimeFigureOut">
              <a:rPr lang="en-US" smtClean="0"/>
              <a:t>5/21/2014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67946-5B7D-47AE-91A1-9EAE7C3182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C5B0-0D7D-4149-B82D-9979DD967F51}" type="datetimeFigureOut">
              <a:rPr lang="en-US" smtClean="0"/>
              <a:t>5/21/2014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67946-5B7D-47AE-91A1-9EAE7C3182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C5B0-0D7D-4149-B82D-9979DD967F51}" type="datetimeFigureOut">
              <a:rPr lang="en-US" smtClean="0"/>
              <a:t>5/21/2014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67946-5B7D-47AE-91A1-9EAE7C3182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C5B0-0D7D-4149-B82D-9979DD967F51}" type="datetimeFigureOut">
              <a:rPr lang="en-US" smtClean="0"/>
              <a:t>5/21/2014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67946-5B7D-47AE-91A1-9EAE7C3182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C5B0-0D7D-4149-B82D-9979DD967F51}" type="datetimeFigureOut">
              <a:rPr lang="en-US" smtClean="0"/>
              <a:t>5/21/2014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67946-5B7D-47AE-91A1-9EAE7C3182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C5B0-0D7D-4149-B82D-9979DD967F51}" type="datetimeFigureOut">
              <a:rPr lang="en-US" smtClean="0"/>
              <a:t>5/21/2014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67946-5B7D-47AE-91A1-9EAE7C3182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C5B0-0D7D-4149-B82D-9979DD967F51}" type="datetimeFigureOut">
              <a:rPr lang="en-US" smtClean="0"/>
              <a:t>5/21/2014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67946-5B7D-47AE-91A1-9EAE7C3182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C5B0-0D7D-4149-B82D-9979DD967F51}" type="datetimeFigureOut">
              <a:rPr lang="en-US" smtClean="0"/>
              <a:t>5/21/2014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67946-5B7D-47AE-91A1-9EAE7C3182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C5B0-0D7D-4149-B82D-9979DD967F51}" type="datetimeFigureOut">
              <a:rPr lang="en-US" smtClean="0"/>
              <a:t>5/21/2014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67946-5B7D-47AE-91A1-9EAE7C3182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C5B0-0D7D-4149-B82D-9979DD967F51}" type="datetimeFigureOut">
              <a:rPr lang="en-US" smtClean="0"/>
              <a:t>5/21/2014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67946-5B7D-47AE-91A1-9EAE7C3182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8C5B0-0D7D-4149-B82D-9979DD967F51}" type="datetimeFigureOut">
              <a:rPr lang="en-US" smtClean="0"/>
              <a:t>5/21/2014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67946-5B7D-47AE-91A1-9EAE7C3182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blumj\Pictures\Explorers' Club KC 2014\DSC056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9" y="0"/>
            <a:ext cx="914224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blumj\Pictures\Explorers' Club KC 2014\DSC057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blumj\Pictures\Explorers' Club KC 2014\DSC057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9" y="0"/>
            <a:ext cx="914224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blumj\Pictures\Explorers' Club KC 2014\DSC057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blumj\Pictures\Explorers' Club KC 2014\DSC057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Users\blumj\Pictures\Kansas City\DSC033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blumj\Pictures\Explorers' Club KC 2014\DSC057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blumj\Pictures\Kansas City\DSC033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blumj\Pictures\Explorers' Club KC 2014\DSC056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9" y="0"/>
            <a:ext cx="914224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Users\blumj\Pictures\Explorers' Club KC 2014\DSC058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Users\blumj\Pictures\Explorers' Club KC 2014\DSC056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blumj\Pictures\Explorers' Club KC 2014\DSC056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blumj\Pictures\Kansas City\DSC033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blumj\Pictures\Explorers' Club KC 2014\DSC057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Users\blumj\Pictures\Kansas City\DSC033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On-screen Show (4:3)</PresentationFormat>
  <Paragraphs>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Jacob Blum</dc:creator>
  <cp:lastModifiedBy>Jacob Blum</cp:lastModifiedBy>
  <cp:revision>1</cp:revision>
  <dcterms:created xsi:type="dcterms:W3CDTF">2014-05-22T02:01:42Z</dcterms:created>
  <dcterms:modified xsi:type="dcterms:W3CDTF">2014-05-22T02:11:46Z</dcterms:modified>
</cp:coreProperties>
</file>